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57" r:id="rId6"/>
    <p:sldId id="25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8" d="100"/>
          <a:sy n="68" d="100"/>
        </p:scale>
        <p:origin x="144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02F312-DD62-423F-B993-37461D100412}"/>
              </a:ext>
            </a:extLst>
          </p:cNvPr>
          <p:cNvSpPr>
            <a:spLocks noGrp="1"/>
          </p:cNvSpPr>
          <p:nvPr>
            <p:ph type="ctrTitle"/>
          </p:nvPr>
        </p:nvSpPr>
        <p:spPr>
          <a:xfrm>
            <a:off x="1143000" y="1081454"/>
            <a:ext cx="6858000" cy="1359786"/>
          </a:xfrm>
        </p:spPr>
        <p:txBody>
          <a:bodyPr>
            <a:normAutofit fontScale="90000"/>
          </a:bodyPr>
          <a:lstStyle/>
          <a:p>
            <a:r>
              <a:rPr lang="en-US" dirty="0"/>
              <a:t>Bacillus Anthracis: String of Pearls Reaction</a:t>
            </a:r>
          </a:p>
        </p:txBody>
      </p:sp>
      <p:sp>
        <p:nvSpPr>
          <p:cNvPr id="5" name="Subtitle 4">
            <a:extLst>
              <a:ext uri="{FF2B5EF4-FFF2-40B4-BE49-F238E27FC236}">
                <a16:creationId xmlns:a16="http://schemas.microsoft.com/office/drawing/2014/main" id="{C37686AE-435D-4B74-A1C0-3B650255C1B1}"/>
              </a:ext>
            </a:extLst>
          </p:cNvPr>
          <p:cNvSpPr>
            <a:spLocks noGrp="1"/>
          </p:cNvSpPr>
          <p:nvPr>
            <p:ph type="subTitle" idx="1"/>
          </p:nvPr>
        </p:nvSpPr>
        <p:spPr>
          <a:xfrm>
            <a:off x="1143000" y="5155635"/>
            <a:ext cx="6858000" cy="1241822"/>
          </a:xfrm>
        </p:spPr>
        <p:txBody>
          <a:bodyPr>
            <a:normAutofit fontScale="62500" lnSpcReduction="20000"/>
          </a:bodyPr>
          <a:lstStyle/>
          <a:p>
            <a:r>
              <a:rPr lang="en-US" dirty="0">
                <a:solidFill>
                  <a:schemeClr val="tx1"/>
                </a:solidFill>
              </a:rPr>
              <a:t>Author: Neal Chamberlain</a:t>
            </a:r>
          </a:p>
          <a:p>
            <a:r>
              <a:rPr lang="en-US" dirty="0">
                <a:solidFill>
                  <a:schemeClr val="tx1"/>
                </a:solidFill>
              </a:rPr>
              <a:t>Citation: Neal Chamberlain. 2015. Bacillus anthracis: string of pearls reaction.</a:t>
            </a:r>
          </a:p>
          <a:p>
            <a:r>
              <a:rPr lang="en-US" dirty="0">
                <a:solidFill>
                  <a:schemeClr val="tx1"/>
                </a:solidFill>
              </a:rPr>
              <a:t>Publication Date: August 2015</a:t>
            </a:r>
          </a:p>
        </p:txBody>
      </p:sp>
    </p:spTree>
    <p:extLst>
      <p:ext uri="{BB962C8B-B14F-4D97-AF65-F5344CB8AC3E}">
        <p14:creationId xmlns:p14="http://schemas.microsoft.com/office/powerpoint/2010/main" val="152366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57400" y="889000"/>
            <a:ext cx="5080000" cy="4229100"/>
          </a:xfrm>
          <a:prstGeom prst="rect">
            <a:avLst/>
          </a:prstGeom>
        </p:spPr>
      </p:pic>
      <p:sp>
        <p:nvSpPr>
          <p:cNvPr id="3" name="TextBox 2"/>
          <p:cNvSpPr txBox="1"/>
          <p:nvPr/>
        </p:nvSpPr>
        <p:spPr>
          <a:xfrm>
            <a:off x="635000" y="5410200"/>
            <a:ext cx="7937500" cy="5080000"/>
          </a:xfrm>
          <a:prstGeom prst="rect">
            <a:avLst/>
          </a:prstGeom>
        </p:spPr>
        <p:txBody>
          <a:bodyPr rtlCol="0" anchor="t"/>
          <a:lstStyle/>
          <a:p>
            <a:pPr algn="l"/>
            <a:endParaRPr lang="en-US" sz="1100" dirty="0"/>
          </a:p>
          <a:p>
            <a:pPr lvl="0"/>
            <a:r>
              <a:rPr lang="en-US" sz="800" dirty="0"/>
              <a:t>Bacillus anthracis: String of Pearls Reaction
Bacillus anthracis is an aerobic gram-positive endospore-forming rod-shaped bacterium that causes anthrax. The CDC has classified it as a category A bioterrorism agent. Three forms of anthrax affect humans; cutaneous, gastrointestinal, and pulmonary. There are almost 200 Bacillus species that have been characterized. B. anthracis is susceptible to penicillin and incubation on medium containing low levels of penicillin causes the bacterium to swell and form a chain of cells that resemble a string of pearls. Other Bacillus species are resistant to penicillin and do not exhibit this "String of Pearls" reaction.</a:t>
            </a:r>
          </a:p>
        </p:txBody>
      </p:sp>
      <p:sp>
        <p:nvSpPr>
          <p:cNvPr id="4" name="TextBox 3"/>
          <p:cNvSpPr txBox="1"/>
          <p:nvPr/>
        </p:nvSpPr>
        <p:spPr>
          <a:xfrm>
            <a:off x="6324600" y="6223000"/>
            <a:ext cx="2540000" cy="635000"/>
          </a:xfrm>
          <a:prstGeom prst="rect">
            <a:avLst/>
          </a:prstGeom>
          <a:solidFill>
            <a:srgbClr val="FFFFFF"/>
          </a:solidFill>
        </p:spPr>
        <p:txBody>
          <a:bodyPr rtlCol="0" anchor="t"/>
          <a:lstStyle/>
          <a:p>
            <a:pPr algn="l"/>
            <a:endParaRPr lang="en-US" sz="1100" dirty="0"/>
          </a:p>
          <a:p>
            <a:pPr lvl="0"/>
            <a:r>
              <a:rPr lang="en-US" sz="1000" dirty="0"/>
              <a:t>American Society For Microbiology ©</a:t>
            </a:r>
          </a:p>
        </p:txBody>
      </p:sp>
      <p:sp>
        <p:nvSpPr>
          <p:cNvPr id="5" name="TextBox 4"/>
          <p:cNvSpPr txBox="1"/>
          <p:nvPr/>
        </p:nvSpPr>
        <p:spPr>
          <a:xfrm>
            <a:off x="635000" y="6604000"/>
            <a:ext cx="5080000" cy="635000"/>
          </a:xfrm>
          <a:prstGeom prst="rect">
            <a:avLst/>
          </a:prstGeom>
        </p:spPr>
        <p:txBody>
          <a:bodyPr rtlCol="0" anchor="t"/>
          <a:lstStyle/>
          <a:p>
            <a:pPr algn="l"/>
            <a:endParaRPr lang="en-US" sz="1100"/>
          </a:p>
          <a:p>
            <a:pPr lvl="0"/>
            <a:endParaRPr lang="en-US" sz="1100"/>
          </a:p>
        </p:txBody>
      </p:sp>
    </p:spTree>
    <p:extLst>
      <p:ext uri="{BB962C8B-B14F-4D97-AF65-F5344CB8AC3E}">
        <p14:creationId xmlns:p14="http://schemas.microsoft.com/office/powerpoint/2010/main" val="134733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57400" y="889000"/>
            <a:ext cx="5080000" cy="4229100"/>
          </a:xfrm>
          <a:prstGeom prst="rect">
            <a:avLst/>
          </a:prstGeom>
        </p:spPr>
      </p:pic>
      <p:sp>
        <p:nvSpPr>
          <p:cNvPr id="3" name="TextBox 2"/>
          <p:cNvSpPr txBox="1"/>
          <p:nvPr/>
        </p:nvSpPr>
        <p:spPr>
          <a:xfrm>
            <a:off x="662432" y="5486400"/>
            <a:ext cx="7937500" cy="5080000"/>
          </a:xfrm>
          <a:prstGeom prst="rect">
            <a:avLst/>
          </a:prstGeom>
        </p:spPr>
        <p:txBody>
          <a:bodyPr rtlCol="0" anchor="t"/>
          <a:lstStyle/>
          <a:p>
            <a:pPr algn="l"/>
            <a:endParaRPr lang="en-US" sz="1100" dirty="0"/>
          </a:p>
          <a:p>
            <a:pPr lvl="0"/>
            <a:r>
              <a:rPr lang="en-US" sz="800" dirty="0"/>
              <a:t>Bacillus anthracis: String of Pearls Reaction (Labeled view)(Labeled view)
</a:t>
            </a:r>
          </a:p>
        </p:txBody>
      </p:sp>
      <p:sp>
        <p:nvSpPr>
          <p:cNvPr id="4" name="TextBox 3"/>
          <p:cNvSpPr txBox="1"/>
          <p:nvPr/>
        </p:nvSpPr>
        <p:spPr>
          <a:xfrm>
            <a:off x="6324600" y="6206744"/>
            <a:ext cx="2540000" cy="635000"/>
          </a:xfrm>
          <a:prstGeom prst="rect">
            <a:avLst/>
          </a:prstGeom>
          <a:solidFill>
            <a:srgbClr val="FFFFFF"/>
          </a:solidFill>
        </p:spPr>
        <p:txBody>
          <a:bodyPr rtlCol="0" anchor="t"/>
          <a:lstStyle/>
          <a:p>
            <a:pPr algn="l"/>
            <a:endParaRPr lang="en-US" sz="1100" dirty="0"/>
          </a:p>
          <a:p>
            <a:pPr lvl="0"/>
            <a:r>
              <a:rPr lang="en-US" sz="1000" dirty="0"/>
              <a:t>American Society For Microbiology ©</a:t>
            </a:r>
          </a:p>
        </p:txBody>
      </p:sp>
      <p:sp>
        <p:nvSpPr>
          <p:cNvPr id="5" name="TextBox 4"/>
          <p:cNvSpPr txBox="1"/>
          <p:nvPr/>
        </p:nvSpPr>
        <p:spPr>
          <a:xfrm>
            <a:off x="635000" y="6604000"/>
            <a:ext cx="5080000" cy="635000"/>
          </a:xfrm>
          <a:prstGeom prst="rect">
            <a:avLst/>
          </a:prstGeom>
        </p:spPr>
        <p:txBody>
          <a:bodyPr rtlCol="0" anchor="t"/>
          <a:lstStyle/>
          <a:p>
            <a:pPr algn="l"/>
            <a:endParaRPr lang="en-US" sz="1100"/>
          </a:p>
          <a:p>
            <a:pPr lvl="0"/>
            <a:endParaRPr lang="en-US" sz="11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4B6F67F2EBBB4899004D72FA682313" ma:contentTypeVersion="2" ma:contentTypeDescription="Create a new document." ma:contentTypeScope="" ma:versionID="3f94d62123c03d83dd8faebb52678cc4">
  <xsd:schema xmlns:xsd="http://www.w3.org/2001/XMLSchema" xmlns:xs="http://www.w3.org/2001/XMLSchema" xmlns:p="http://schemas.microsoft.com/office/2006/metadata/properties" xmlns:ns2="9e03c8d6-293a-4917-bfcc-c04f9fe7f4b5" targetNamespace="http://schemas.microsoft.com/office/2006/metadata/properties" ma:root="true" ma:fieldsID="e4d91ffe478fb4f042853292f763551d" ns2:_="">
    <xsd:import namespace="9e03c8d6-293a-4917-bfcc-c04f9fe7f4b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3c8d6-293a-4917-bfcc-c04f9fe7f4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88CC48-0A67-4F4C-84BE-50695D04E6DB}">
  <ds:schemaRefs>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9e03c8d6-293a-4917-bfcc-c04f9fe7f4b5"/>
    <ds:schemaRef ds:uri="http://www.w3.org/XML/1998/namespace"/>
  </ds:schemaRefs>
</ds:datastoreItem>
</file>

<file path=customXml/itemProps2.xml><?xml version="1.0" encoding="utf-8"?>
<ds:datastoreItem xmlns:ds="http://schemas.openxmlformats.org/officeDocument/2006/customXml" ds:itemID="{24C090D1-7045-4D7B-919A-993A35C19D4E}">
  <ds:schemaRefs>
    <ds:schemaRef ds:uri="http://schemas.microsoft.com/sharepoint/v3/contenttype/forms"/>
  </ds:schemaRefs>
</ds:datastoreItem>
</file>

<file path=customXml/itemProps3.xml><?xml version="1.0" encoding="utf-8"?>
<ds:datastoreItem xmlns:ds="http://schemas.openxmlformats.org/officeDocument/2006/customXml" ds:itemID="{ED3B47AC-53AF-4212-9EA4-8D8A2EAED8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3c8d6-293a-4917-bfcc-c04f9fe7f4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TotalTime>
  <Words>174</Words>
  <Application>Microsoft Office PowerPoint</Application>
  <PresentationFormat>On-screen Show (4:3)</PresentationFormat>
  <Paragraphs>12</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Bacillus Anthracis: String of Pearls Reaction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Lake, Tamara</dc:creator>
  <cp:lastModifiedBy>Garcia, Rich</cp:lastModifiedBy>
  <cp:revision>3</cp:revision>
  <dcterms:created xsi:type="dcterms:W3CDTF">2006-08-16T00:00:00Z</dcterms:created>
  <dcterms:modified xsi:type="dcterms:W3CDTF">2021-10-28T16:29:18Z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0x0101005D4B6F67F2EBBB4899004D72FA682313</vt:lpwstr>
  </property>
</Properties>
</file>